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26446-9AA2-4F49-A1AB-A8D9DD74EFD4}" type="datetimeFigureOut">
              <a:rPr lang="de-DE" smtClean="0"/>
              <a:t>08.05.2023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3188B-3678-C348-A365-87744B90944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26446-9AA2-4F49-A1AB-A8D9DD74EFD4}" type="datetimeFigureOut">
              <a:rPr lang="de-DE" smtClean="0"/>
              <a:t>08.05.2023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3188B-3678-C348-A365-87744B90944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26446-9AA2-4F49-A1AB-A8D9DD74EFD4}" type="datetimeFigureOut">
              <a:rPr lang="de-DE" smtClean="0"/>
              <a:t>08.05.2023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3188B-3678-C348-A365-87744B90944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26446-9AA2-4F49-A1AB-A8D9DD74EFD4}" type="datetimeFigureOut">
              <a:rPr lang="de-DE" smtClean="0"/>
              <a:t>08.05.2023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3188B-3678-C348-A365-87744B90944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26446-9AA2-4F49-A1AB-A8D9DD74EFD4}" type="datetimeFigureOut">
              <a:rPr lang="de-DE" smtClean="0"/>
              <a:t>08.05.2023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3188B-3678-C348-A365-87744B90944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26446-9AA2-4F49-A1AB-A8D9DD74EFD4}" type="datetimeFigureOut">
              <a:rPr lang="de-DE" smtClean="0"/>
              <a:t>08.05.2023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3188B-3678-C348-A365-87744B90944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26446-9AA2-4F49-A1AB-A8D9DD74EFD4}" type="datetimeFigureOut">
              <a:rPr lang="de-DE" smtClean="0"/>
              <a:t>08.05.2023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3188B-3678-C348-A365-87744B90944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26446-9AA2-4F49-A1AB-A8D9DD74EFD4}" type="datetimeFigureOut">
              <a:rPr lang="de-DE" smtClean="0"/>
              <a:t>08.05.2023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3188B-3678-C348-A365-87744B90944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26446-9AA2-4F49-A1AB-A8D9DD74EFD4}" type="datetimeFigureOut">
              <a:rPr lang="de-DE" smtClean="0"/>
              <a:t>08.05.2023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3188B-3678-C348-A365-87744B90944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26446-9AA2-4F49-A1AB-A8D9DD74EFD4}" type="datetimeFigureOut">
              <a:rPr lang="de-DE" smtClean="0"/>
              <a:t>08.05.2023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3188B-3678-C348-A365-87744B90944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26446-9AA2-4F49-A1AB-A8D9DD74EFD4}" type="datetimeFigureOut">
              <a:rPr lang="de-DE" smtClean="0"/>
              <a:t>08.05.2023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3188B-3678-C348-A365-87744B90944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26446-9AA2-4F49-A1AB-A8D9DD74EFD4}" type="datetimeFigureOut">
              <a:rPr lang="de-DE" smtClean="0"/>
              <a:t>08.05.2023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3188B-3678-C348-A365-87744B90944B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98051" y="3233897"/>
            <a:ext cx="8669385" cy="4568840"/>
          </a:xfrm>
        </p:spPr>
        <p:txBody>
          <a:bodyPr anchor="t">
            <a:normAutofit/>
          </a:bodyPr>
          <a:lstStyle/>
          <a:p>
            <a:pPr algn="l"/>
            <a:r>
              <a:rPr lang="de-DE" sz="3200" b="1" dirty="0" smtClean="0"/>
              <a:t>Moderationsverfahren Leistungszentrum</a:t>
            </a:r>
            <a:br>
              <a:rPr lang="de-DE" sz="3200" b="1" dirty="0" smtClean="0"/>
            </a:br>
            <a:r>
              <a:rPr lang="de-DE" sz="3200" b="1" dirty="0" smtClean="0"/>
              <a:t>SV Werder Bremen in der Pauliner Marsch</a:t>
            </a:r>
            <a:br>
              <a:rPr lang="de-DE" sz="3200" b="1" dirty="0" smtClean="0"/>
            </a:br>
            <a:r>
              <a:rPr lang="de-DE" sz="3200" b="1" dirty="0" smtClean="0"/>
              <a:t/>
            </a:r>
            <a:br>
              <a:rPr lang="de-DE" sz="3200" b="1" dirty="0" smtClean="0"/>
            </a:br>
            <a:r>
              <a:rPr lang="de-DE" sz="2400" b="1" dirty="0" smtClean="0"/>
              <a:t>Workshop 7:</a:t>
            </a:r>
            <a:br>
              <a:rPr lang="de-DE" sz="2400" b="1" dirty="0" smtClean="0"/>
            </a:br>
            <a:r>
              <a:rPr lang="de-DE" sz="2400" b="1" dirty="0" err="1" smtClean="0"/>
              <a:t>Standortalternativenprüfung</a:t>
            </a:r>
            <a:r>
              <a:rPr lang="de-DE" sz="2400" b="1" dirty="0" smtClean="0"/>
              <a:t/>
            </a:r>
            <a:br>
              <a:rPr lang="de-DE" sz="2400" b="1" dirty="0" smtClean="0"/>
            </a:br>
            <a:r>
              <a:rPr lang="de-DE" sz="2400" b="1" dirty="0" smtClean="0"/>
              <a:t>Finanzierung </a:t>
            </a:r>
            <a:br>
              <a:rPr lang="de-DE" sz="2400" b="1" dirty="0" smtClean="0"/>
            </a:br>
            <a:r>
              <a:rPr lang="de-DE" sz="2400" b="1" dirty="0"/>
              <a:t/>
            </a:r>
            <a:br>
              <a:rPr lang="de-DE" sz="2400" b="1" dirty="0"/>
            </a:br>
            <a:r>
              <a:rPr lang="de-DE" sz="2400" b="1" dirty="0" smtClean="0"/>
              <a:t>Montag </a:t>
            </a:r>
            <a:r>
              <a:rPr lang="de-DE" sz="2000" b="1" dirty="0" smtClean="0"/>
              <a:t>| 8. Mai 2023 | 18:00 - 21:00 Uhr</a:t>
            </a:r>
            <a:r>
              <a:rPr lang="de-DE" sz="2400" b="1" dirty="0" smtClean="0"/>
              <a:t/>
            </a:r>
            <a:br>
              <a:rPr lang="de-DE" sz="2400" b="1" dirty="0" smtClean="0"/>
            </a:br>
            <a:r>
              <a:rPr lang="de-DE" sz="1600" b="1" dirty="0" smtClean="0"/>
              <a:t/>
            </a:r>
            <a:br>
              <a:rPr lang="de-DE" sz="1600" b="1" dirty="0" smtClean="0"/>
            </a:br>
            <a:r>
              <a:rPr lang="de-DE" sz="2400" b="1" dirty="0" smtClean="0"/>
              <a:t/>
            </a:r>
            <a:br>
              <a:rPr lang="de-DE" sz="2400" b="1" dirty="0" smtClean="0"/>
            </a:br>
            <a:endParaRPr lang="de-DE" sz="2000" b="1" dirty="0"/>
          </a:p>
        </p:txBody>
      </p:sp>
      <p:pic>
        <p:nvPicPr>
          <p:cNvPr id="4" name="Bild 3" descr="Luftbild_Pauliner_Mars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70150"/>
            <a:ext cx="9330282" cy="380404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3410"/>
          </a:xfrm>
        </p:spPr>
        <p:txBody>
          <a:bodyPr/>
          <a:lstStyle/>
          <a:p>
            <a:pPr algn="l"/>
            <a:r>
              <a:rPr lang="de-DE" b="1" dirty="0" smtClean="0"/>
              <a:t>Programm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32279"/>
            <a:ext cx="8229600" cy="53257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000" b="1" dirty="0" smtClean="0"/>
              <a:t>18:00 Uhr</a:t>
            </a:r>
            <a:r>
              <a:rPr lang="de-DE" sz="2000" dirty="0" smtClean="0"/>
              <a:t>	</a:t>
            </a:r>
            <a:r>
              <a:rPr lang="de-DE" sz="2000" b="1" dirty="0" smtClean="0"/>
              <a:t>Begrüßung </a:t>
            </a:r>
            <a:r>
              <a:rPr lang="de-DE" sz="2000" b="1" dirty="0"/>
              <a:t>und </a:t>
            </a:r>
            <a:r>
              <a:rPr lang="de-DE" sz="2000" b="1" dirty="0" smtClean="0"/>
              <a:t>Einleitung</a:t>
            </a:r>
          </a:p>
          <a:p>
            <a:pPr marL="0" indent="0">
              <a:buNone/>
            </a:pPr>
            <a:r>
              <a:rPr lang="de-DE" sz="1000" dirty="0" smtClean="0"/>
              <a:t>		</a:t>
            </a:r>
            <a:r>
              <a:rPr lang="de-DE" sz="2000" dirty="0" smtClean="0"/>
              <a:t>	Markus </a:t>
            </a:r>
            <a:r>
              <a:rPr lang="de-DE" sz="2000" dirty="0" err="1" smtClean="0"/>
              <a:t>Birzer</a:t>
            </a:r>
            <a:r>
              <a:rPr lang="de-DE" sz="2000" dirty="0" smtClean="0"/>
              <a:t>, Politik- und Unternehmensberater, Hamburg</a:t>
            </a:r>
          </a:p>
          <a:p>
            <a:pPr marL="0" indent="0">
              <a:buNone/>
            </a:pPr>
            <a:endParaRPr lang="de-DE" sz="1000" dirty="0" smtClean="0"/>
          </a:p>
          <a:p>
            <a:pPr marL="0" indent="0">
              <a:buNone/>
            </a:pPr>
            <a:r>
              <a:rPr lang="de-DE" sz="2000" b="1" dirty="0" smtClean="0"/>
              <a:t>18:30 Uhr	Teil 1</a:t>
            </a:r>
          </a:p>
          <a:p>
            <a:pPr marL="0" indent="0">
              <a:buNone/>
            </a:pPr>
            <a:r>
              <a:rPr lang="de-DE" sz="2000" b="1" dirty="0">
                <a:ea typeface="Times New Roman" panose="02020603050405020304" pitchFamily="18" charset="0"/>
              </a:rPr>
              <a:t>	</a:t>
            </a:r>
            <a:r>
              <a:rPr lang="de-DE" sz="2000" b="1" dirty="0" smtClean="0">
                <a:ea typeface="Times New Roman" panose="02020603050405020304" pitchFamily="18" charset="0"/>
              </a:rPr>
              <a:t>		Thema</a:t>
            </a:r>
            <a:r>
              <a:rPr lang="de-DE" sz="2000" b="1" dirty="0">
                <a:ea typeface="Times New Roman" panose="02020603050405020304" pitchFamily="18" charset="0"/>
              </a:rPr>
              <a:t>: </a:t>
            </a:r>
            <a:r>
              <a:rPr lang="de-DE" sz="2000" b="1" dirty="0" err="1">
                <a:ea typeface="Times New Roman" panose="02020603050405020304" pitchFamily="18" charset="0"/>
              </a:rPr>
              <a:t>Standortalternativenprüfung</a:t>
            </a:r>
            <a:endParaRPr lang="de-DE" sz="2000" dirty="0"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de-DE" sz="1000" b="1" dirty="0" smtClean="0"/>
          </a:p>
          <a:p>
            <a:pPr marL="0" indent="0">
              <a:buNone/>
            </a:pPr>
            <a:r>
              <a:rPr lang="de-DE" sz="2000" b="1" dirty="0" smtClean="0"/>
              <a:t>			1</a:t>
            </a:r>
            <a:r>
              <a:rPr lang="de-DE" sz="2000" b="1" dirty="0"/>
              <a:t>. </a:t>
            </a:r>
            <a:r>
              <a:rPr lang="de-DE" sz="2000" b="1" dirty="0" smtClean="0"/>
              <a:t>Darstellung der Flächenanforderungen Standort </a:t>
            </a:r>
            <a:r>
              <a:rPr lang="de-DE" sz="2000" b="1" dirty="0" err="1" smtClean="0"/>
              <a:t>Pauliner</a:t>
            </a:r>
            <a:r>
              <a:rPr lang="de-DE" sz="2000" b="1" dirty="0" smtClean="0"/>
              <a:t> 				    Marsch vs. Alternativstandort</a:t>
            </a:r>
          </a:p>
          <a:p>
            <a:pPr marL="0" indent="0">
              <a:buNone/>
            </a:pPr>
            <a:r>
              <a:rPr lang="de-DE" sz="1000" b="1" dirty="0" smtClean="0"/>
              <a:t> </a:t>
            </a:r>
            <a:endParaRPr lang="de-DE" sz="1000" i="1" dirty="0" smtClean="0"/>
          </a:p>
          <a:p>
            <a:pPr marL="0" indent="0">
              <a:buNone/>
            </a:pPr>
            <a:r>
              <a:rPr lang="de-DE" sz="2000" b="1" dirty="0" smtClean="0"/>
              <a:t>			2. Nachträge zur </a:t>
            </a:r>
            <a:r>
              <a:rPr lang="de-DE" sz="2000" b="1" dirty="0" err="1" smtClean="0"/>
              <a:t>Standortalternativenprüfung</a:t>
            </a:r>
            <a:endParaRPr lang="de-DE" sz="2000" b="1" dirty="0" smtClean="0"/>
          </a:p>
          <a:p>
            <a:pPr marL="0" indent="0">
              <a:buNone/>
            </a:pPr>
            <a:r>
              <a:rPr lang="de-DE" sz="2000" i="1" dirty="0" smtClean="0"/>
              <a:t>			    Nicole Braun, BPW Stadtplanung, Bremen</a:t>
            </a:r>
          </a:p>
          <a:p>
            <a:pPr marL="0" indent="0">
              <a:buNone/>
            </a:pPr>
            <a:r>
              <a:rPr lang="de-DE" sz="2000" i="1" dirty="0"/>
              <a:t>	</a:t>
            </a:r>
            <a:r>
              <a:rPr lang="de-DE" sz="2000" i="1" dirty="0" smtClean="0"/>
              <a:t>		    Lars Lemke, BPW Stadtplanung, Bremen .</a:t>
            </a:r>
            <a:endParaRPr lang="de-DE" sz="2000" i="1" dirty="0"/>
          </a:p>
          <a:p>
            <a:pPr marL="0" indent="0">
              <a:buNone/>
            </a:pPr>
            <a:endParaRPr lang="de-DE" sz="1000" b="1" dirty="0" smtClean="0"/>
          </a:p>
          <a:p>
            <a:pPr marL="0" indent="0">
              <a:buNone/>
            </a:pPr>
            <a:r>
              <a:rPr lang="de-DE" sz="2000" b="1" dirty="0"/>
              <a:t>	</a:t>
            </a:r>
            <a:r>
              <a:rPr lang="de-DE" sz="2000" b="1" dirty="0" smtClean="0"/>
              <a:t>		Zeit für Rückfragen</a:t>
            </a:r>
          </a:p>
          <a:p>
            <a:pPr marL="0" indent="0">
              <a:buNone/>
            </a:pPr>
            <a:endParaRPr lang="de-DE" sz="1000" b="1" dirty="0" smtClean="0"/>
          </a:p>
          <a:p>
            <a:pPr marL="0" indent="0">
              <a:buNone/>
            </a:pPr>
            <a:r>
              <a:rPr lang="de-DE" sz="2000" b="1" dirty="0" smtClean="0"/>
              <a:t>19:30 Uhr	Pause	</a:t>
            </a:r>
            <a:r>
              <a:rPr lang="de-DE" sz="2000" b="1" dirty="0"/>
              <a:t>	</a:t>
            </a:r>
            <a:r>
              <a:rPr lang="de-DE" sz="2000" b="1" dirty="0" smtClean="0"/>
              <a:t>	</a:t>
            </a:r>
            <a:endParaRPr lang="de-DE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3410"/>
          </a:xfrm>
        </p:spPr>
        <p:txBody>
          <a:bodyPr/>
          <a:lstStyle/>
          <a:p>
            <a:pPr algn="l"/>
            <a:r>
              <a:rPr lang="de-DE" b="1" dirty="0" smtClean="0"/>
              <a:t>Programm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32279"/>
            <a:ext cx="9325992" cy="50815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b="1" dirty="0" smtClean="0"/>
              <a:t>19:45 Uhr	Teil 2 </a:t>
            </a:r>
          </a:p>
          <a:p>
            <a:pPr marL="0" indent="0">
              <a:buNone/>
            </a:pPr>
            <a:r>
              <a:rPr lang="de-DE" sz="2000" b="1" dirty="0"/>
              <a:t>	</a:t>
            </a:r>
            <a:r>
              <a:rPr lang="de-DE" sz="2000" b="1" dirty="0" smtClean="0"/>
              <a:t>	     	Thema: Finanzierung</a:t>
            </a:r>
          </a:p>
          <a:p>
            <a:pPr marL="0" indent="0">
              <a:buNone/>
            </a:pPr>
            <a:r>
              <a:rPr lang="de-DE" sz="2000" b="1" dirty="0"/>
              <a:t>	</a:t>
            </a:r>
            <a:r>
              <a:rPr lang="de-DE" sz="2000" b="1" dirty="0" smtClean="0"/>
              <a:t>	    	1. Rahmenbedingungen zur Entscheidung über die Finanzierung</a:t>
            </a:r>
            <a:endParaRPr lang="de-DE" sz="2000" dirty="0"/>
          </a:p>
          <a:p>
            <a:pPr marL="0" indent="0">
              <a:buNone/>
            </a:pPr>
            <a:r>
              <a:rPr lang="de-DE" sz="2000" dirty="0" smtClean="0"/>
              <a:t>			Prof. Dr. Rudolf </a:t>
            </a:r>
            <a:r>
              <a:rPr lang="de-DE" sz="2000" smtClean="0"/>
              <a:t>Hickel, </a:t>
            </a:r>
            <a:r>
              <a:rPr lang="de-DE" sz="2000" dirty="0" smtClean="0"/>
              <a:t>Universität Bremen,</a:t>
            </a:r>
          </a:p>
          <a:p>
            <a:pPr marL="0" indent="0">
              <a:buNone/>
            </a:pPr>
            <a:r>
              <a:rPr lang="de-DE" sz="2000" dirty="0" smtClean="0"/>
              <a:t>			Institut für Arbeit und Wirtschaft</a:t>
            </a:r>
          </a:p>
          <a:p>
            <a:pPr marL="0" indent="0">
              <a:buNone/>
            </a:pPr>
            <a:r>
              <a:rPr lang="de-DE" sz="2000" dirty="0" smtClean="0"/>
              <a:t>			</a:t>
            </a:r>
          </a:p>
          <a:p>
            <a:pPr marL="0" indent="0">
              <a:buNone/>
            </a:pPr>
            <a:r>
              <a:rPr lang="de-DE" sz="2000" dirty="0"/>
              <a:t>	</a:t>
            </a:r>
            <a:r>
              <a:rPr lang="de-DE" sz="2000" dirty="0" smtClean="0"/>
              <a:t>		</a:t>
            </a:r>
            <a:r>
              <a:rPr lang="de-DE" sz="2000" b="1" dirty="0" smtClean="0"/>
              <a:t>2. Möglichkeiten einer Versicherung gegen Hochwasserschäden</a:t>
            </a:r>
          </a:p>
          <a:p>
            <a:pPr marL="0" indent="0">
              <a:buNone/>
            </a:pPr>
            <a:endParaRPr lang="de-DE" sz="1000" b="1" dirty="0"/>
          </a:p>
          <a:p>
            <a:pPr marL="0" indent="0">
              <a:buNone/>
            </a:pPr>
            <a:r>
              <a:rPr lang="de-DE" sz="2000" b="1" dirty="0" smtClean="0"/>
              <a:t>			Zeit für Rückfragen</a:t>
            </a:r>
            <a:r>
              <a:rPr lang="de-DE" sz="2000" dirty="0" smtClean="0"/>
              <a:t>	</a:t>
            </a:r>
          </a:p>
          <a:p>
            <a:pPr marL="0" indent="0">
              <a:buNone/>
            </a:pPr>
            <a:endParaRPr lang="de-DE" sz="1000" b="1" dirty="0" smtClean="0"/>
          </a:p>
          <a:p>
            <a:pPr marL="0" indent="0">
              <a:buNone/>
            </a:pPr>
            <a:r>
              <a:rPr lang="de-DE" sz="2000" b="1" dirty="0" smtClean="0"/>
              <a:t>20:45 Uhr	Wie geht es weiter?</a:t>
            </a:r>
            <a:endParaRPr lang="de-DE" sz="2000" dirty="0"/>
          </a:p>
          <a:p>
            <a:pPr marL="0" indent="0">
              <a:buNone/>
            </a:pPr>
            <a:r>
              <a:rPr lang="de-DE" sz="1000" dirty="0"/>
              <a:t/>
            </a:r>
            <a:br>
              <a:rPr lang="de-DE" sz="1000" dirty="0"/>
            </a:br>
            <a:r>
              <a:rPr lang="de-DE" sz="2000" b="1" dirty="0" smtClean="0"/>
              <a:t>21:00 Uhr	Ende der Veranstaltung</a:t>
            </a:r>
            <a:endParaRPr lang="de-DE" sz="2000" dirty="0"/>
          </a:p>
          <a:p>
            <a:pPr marL="0" indent="0">
              <a:buNone/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437398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209</Words>
  <Application>Microsoft Office PowerPoint</Application>
  <PresentationFormat>Bildschirmpräsentation (4:3)</PresentationFormat>
  <Paragraphs>30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Arial</vt:lpstr>
      <vt:lpstr>Calibri</vt:lpstr>
      <vt:lpstr>Times New Roman</vt:lpstr>
      <vt:lpstr>Office-Design</vt:lpstr>
      <vt:lpstr>Moderationsverfahren Leistungszentrum SV Werder Bremen in der Pauliner Marsch  Workshop 7: Standortalternativenprüfung Finanzierung   Montag | 8. Mai 2023 | 18:00 - 21:00 Uhr   </vt:lpstr>
      <vt:lpstr>Programm</vt:lpstr>
      <vt:lpstr>Programm</vt:lpstr>
    </vt:vector>
  </TitlesOfParts>
  <Company>Politik- und Unternehmensberatung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Moderationsverfahren Leistungszentrum SV Werder Bremen in der Pauliner Marsch  Workshop 2: Flächen- und Raumbedarfe | Nutzungskonzept Montag | 14.11.2022 | 18:00-21:00 Uhr   www.moderationsverfahren-leistungszentrum.de</dc:title>
  <dc:creator>Markus Birzer</dc:creator>
  <cp:lastModifiedBy>Rengel, Peter</cp:lastModifiedBy>
  <cp:revision>21</cp:revision>
  <dcterms:created xsi:type="dcterms:W3CDTF">2022-11-13T18:55:21Z</dcterms:created>
  <dcterms:modified xsi:type="dcterms:W3CDTF">2023-05-08T15:27:22Z</dcterms:modified>
</cp:coreProperties>
</file>