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26446-9AA2-4F49-A1AB-A8D9DD74EFD4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051" y="3233897"/>
            <a:ext cx="8669385" cy="4568840"/>
          </a:xfrm>
        </p:spPr>
        <p:txBody>
          <a:bodyPr anchor="t">
            <a:normAutofit/>
          </a:bodyPr>
          <a:lstStyle/>
          <a:p>
            <a:pPr algn="l"/>
            <a:r>
              <a:rPr lang="de-DE" sz="3200" b="1" dirty="0"/>
              <a:t>Moderationsverfahren Leistungszentrum</a:t>
            </a:r>
            <a:br>
              <a:rPr lang="de-DE" sz="3200" b="1" dirty="0"/>
            </a:br>
            <a:r>
              <a:rPr lang="de-DE" sz="3200" b="1" dirty="0"/>
              <a:t>SV Werder Bremen in der Pauliner Marsch</a:t>
            </a:r>
            <a:br>
              <a:rPr lang="de-DE" sz="3200" b="1" dirty="0"/>
            </a:br>
            <a:br>
              <a:rPr lang="de-DE" sz="3200" b="1" dirty="0"/>
            </a:br>
            <a:r>
              <a:rPr lang="de-DE" sz="2400" b="1" dirty="0"/>
              <a:t>Workshop 6:</a:t>
            </a:r>
            <a:br>
              <a:rPr lang="de-DE" sz="2400" b="1" dirty="0"/>
            </a:br>
            <a:r>
              <a:rPr lang="de-DE" sz="2400" b="1" dirty="0"/>
              <a:t>Auswirkungen auf die </a:t>
            </a:r>
            <a:r>
              <a:rPr lang="de-DE" sz="2400" b="1" dirty="0" err="1"/>
              <a:t>Pauliner</a:t>
            </a:r>
            <a:r>
              <a:rPr lang="de-DE" sz="2400" b="1" dirty="0"/>
              <a:t> Marsch für Breitensport, Kleingärten, als Erholungsgebiet, den Verkehr | Emissionen </a:t>
            </a:r>
            <a:br>
              <a:rPr lang="de-DE" sz="2400" b="1" dirty="0"/>
            </a:br>
            <a:br>
              <a:rPr lang="de-DE" sz="2400" b="1" dirty="0"/>
            </a:br>
            <a:r>
              <a:rPr lang="de-DE" sz="2400" b="1" dirty="0"/>
              <a:t>Donnerstag </a:t>
            </a:r>
            <a:r>
              <a:rPr lang="de-DE" sz="2000" b="1" dirty="0"/>
              <a:t>| 13. April 2023 | 17:30 - 21:30 Uhr</a:t>
            </a:r>
            <a:br>
              <a:rPr lang="de-DE" sz="2400" b="1" dirty="0"/>
            </a:br>
            <a:br>
              <a:rPr lang="de-DE" sz="1600" b="1" dirty="0"/>
            </a:br>
            <a:br>
              <a:rPr lang="de-DE" sz="2400" b="1" dirty="0"/>
            </a:br>
            <a:r>
              <a:rPr lang="de-DE" sz="2000" b="1" dirty="0"/>
              <a:t>www.moderationsverfahren-leistungszentrum.de</a:t>
            </a:r>
          </a:p>
        </p:txBody>
      </p:sp>
      <p:pic>
        <p:nvPicPr>
          <p:cNvPr id="4" name="Bild 3" descr="Luftbild_Pauliner_Mars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150"/>
            <a:ext cx="9330282" cy="3804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/>
          <a:lstStyle/>
          <a:p>
            <a:pPr algn="l"/>
            <a:r>
              <a:rPr lang="de-DE" b="1" dirty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2279"/>
            <a:ext cx="8229600" cy="5325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/>
              <a:t>17:30 Uhr</a:t>
            </a:r>
            <a:r>
              <a:rPr lang="de-DE" sz="2000" dirty="0"/>
              <a:t>	</a:t>
            </a:r>
            <a:r>
              <a:rPr lang="de-DE" sz="2000" b="1" dirty="0"/>
              <a:t>Begrüßung und Einleitung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000" b="1" dirty="0"/>
              <a:t>17:40 Uhr</a:t>
            </a:r>
            <a:r>
              <a:rPr lang="de-DE" sz="2000" dirty="0"/>
              <a:t>	</a:t>
            </a:r>
            <a:r>
              <a:rPr lang="de-DE" sz="2000" b="1" dirty="0"/>
              <a:t>Darstellung des Verfahrens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000" b="1" dirty="0"/>
              <a:t>17:50 Uhr</a:t>
            </a:r>
            <a:r>
              <a:rPr lang="de-DE" sz="2000" dirty="0"/>
              <a:t>	</a:t>
            </a:r>
            <a:r>
              <a:rPr lang="de-DE" sz="2000" b="1" dirty="0"/>
              <a:t>Fragen und Antworten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000" b="1" dirty="0"/>
              <a:t>18:00 Uhr	</a:t>
            </a:r>
            <a:r>
              <a:rPr lang="de-DE" sz="2000" b="1" dirty="0" err="1"/>
              <a:t>Expert:innen-Input</a:t>
            </a:r>
            <a:r>
              <a:rPr lang="de-DE" sz="2000" b="1" dirty="0"/>
              <a:t> im Plenum </a:t>
            </a:r>
            <a:r>
              <a:rPr lang="de-DE" sz="2000" dirty="0"/>
              <a:t>(ca. 10 Minuten je Thema) </a:t>
            </a:r>
          </a:p>
          <a:p>
            <a:pPr marL="0" indent="0">
              <a:buNone/>
            </a:pPr>
            <a:r>
              <a:rPr lang="de-DE" sz="2000" dirty="0"/>
              <a:t>		</a:t>
            </a:r>
          </a:p>
          <a:p>
            <a:pPr marL="0" indent="0">
              <a:buNone/>
            </a:pPr>
            <a:r>
              <a:rPr lang="de-DE" sz="2000" b="1" dirty="0"/>
              <a:t>	1. Auswirkungen auf den Breitensport – Zuständigkeiten Sportamt 	</a:t>
            </a:r>
            <a:r>
              <a:rPr lang="de-DE" sz="2000" i="1" dirty="0"/>
              <a:t>Christian Zeyfang, Amtsleiter Sportamt Bremen</a:t>
            </a:r>
          </a:p>
          <a:p>
            <a:pPr marL="0" indent="0">
              <a:buNone/>
            </a:pPr>
            <a:r>
              <a:rPr lang="de-DE" sz="2000" i="1" dirty="0"/>
              <a:t>	Monika Duncan, Abschnittsleiterin Sportbetrieb, Sportamt Bremen</a:t>
            </a:r>
          </a:p>
          <a:p>
            <a:pPr marL="0" indent="0">
              <a:buNone/>
            </a:pPr>
            <a:endParaRPr lang="de-DE" sz="1000" i="1" dirty="0"/>
          </a:p>
          <a:p>
            <a:pPr marL="0" indent="0">
              <a:buNone/>
            </a:pPr>
            <a:r>
              <a:rPr lang="de-DE" sz="2000" b="1" dirty="0"/>
              <a:t>	2. Auswirkungen auf Kleingärten – Bedeutung der Kleingärten für 		Flora und Fauna</a:t>
            </a:r>
          </a:p>
          <a:p>
            <a:pPr marL="0" indent="0">
              <a:buNone/>
            </a:pPr>
            <a:r>
              <a:rPr lang="de-DE" sz="2000" i="1" dirty="0"/>
              <a:t>	Viola Falkenberg, 1. Vorsitzende des Landesverbandes der 				Gartenfreunde Bremen e.V.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		</a:t>
            </a:r>
            <a:endParaRPr lang="de-D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/>
          <a:lstStyle/>
          <a:p>
            <a:pPr algn="l"/>
            <a:r>
              <a:rPr lang="de-DE" b="1" dirty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2279"/>
            <a:ext cx="8229600" cy="5325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	</a:t>
            </a:r>
            <a:r>
              <a:rPr lang="de-DE" sz="2000" b="1" dirty="0"/>
              <a:t>3. Auswirkungen auf Vereine – Statements</a:t>
            </a:r>
          </a:p>
          <a:p>
            <a:pPr marL="0" indent="0">
              <a:buNone/>
            </a:pPr>
            <a:r>
              <a:rPr lang="de-DE" sz="2000" i="1" dirty="0"/>
              <a:t>	Elke Müller, Gartenfreunde „Weserlust“ </a:t>
            </a:r>
            <a:r>
              <a:rPr lang="de-DE" sz="2000" i="1"/>
              <a:t>e.V.</a:t>
            </a:r>
            <a:endParaRPr lang="de-DE" sz="2000" i="1" dirty="0"/>
          </a:p>
          <a:p>
            <a:pPr marL="0" indent="0">
              <a:buNone/>
            </a:pPr>
            <a:r>
              <a:rPr lang="de-DE" sz="2000" i="1" dirty="0"/>
              <a:t>	Rüdiger Oltmanns, Mitglied im Beirat von Union60</a:t>
            </a:r>
          </a:p>
          <a:p>
            <a:pPr marL="0" indent="0">
              <a:buNone/>
            </a:pPr>
            <a:r>
              <a:rPr lang="de-DE" sz="2000" i="1" dirty="0"/>
              <a:t>	Dr. Hess-Grunewald, Sport-Verein "Werder" von 1899 e.V.</a:t>
            </a:r>
          </a:p>
          <a:p>
            <a:pPr marL="0" indent="0">
              <a:buNone/>
            </a:pPr>
            <a:r>
              <a:rPr lang="de-DE" sz="2000" i="1" dirty="0"/>
              <a:t>	Thomas Armbrecht, Tennisverein Rot Weiß Bremen e.V.</a:t>
            </a:r>
          </a:p>
          <a:p>
            <a:pPr marL="0" indent="0">
              <a:buNone/>
            </a:pPr>
            <a:r>
              <a:rPr lang="de-DE" sz="2000" i="1" dirty="0"/>
              <a:t>	</a:t>
            </a:r>
          </a:p>
          <a:p>
            <a:pPr marL="0" indent="0">
              <a:buNone/>
            </a:pPr>
            <a:endParaRPr lang="de-DE" sz="2000" i="1" dirty="0"/>
          </a:p>
          <a:p>
            <a:pPr marL="0" indent="0">
              <a:buNone/>
            </a:pPr>
            <a:r>
              <a:rPr lang="de-DE" sz="2000" b="1" dirty="0"/>
              <a:t>	4. Auswirkungen auf die </a:t>
            </a:r>
            <a:r>
              <a:rPr lang="de-DE" sz="2000" b="1" dirty="0" err="1"/>
              <a:t>Pauliner</a:t>
            </a:r>
            <a:r>
              <a:rPr lang="de-DE" sz="2000" b="1" dirty="0"/>
              <a:t> Marsch als Erholungsgebiet / 	Emissionen</a:t>
            </a:r>
          </a:p>
          <a:p>
            <a:pPr marL="0" indent="0">
              <a:buNone/>
            </a:pPr>
            <a:r>
              <a:rPr lang="de-DE" sz="2000" i="1" dirty="0"/>
              <a:t>	Dr. Klaudia </a:t>
            </a:r>
            <a:r>
              <a:rPr lang="de-DE" sz="2000" i="1" dirty="0" err="1"/>
              <a:t>Hettwer</a:t>
            </a:r>
            <a:r>
              <a:rPr lang="de-DE" sz="2000" i="1" dirty="0"/>
              <a:t>, SKUMS, Referat 24 (Bodenschutz)</a:t>
            </a:r>
          </a:p>
          <a:p>
            <a:pPr marL="0" indent="0">
              <a:buNone/>
            </a:pPr>
            <a:r>
              <a:rPr lang="de-DE" sz="2000" i="1" dirty="0"/>
              <a:t>	Sabine Luther, Gesundheitsamt Bremen</a:t>
            </a:r>
          </a:p>
          <a:p>
            <a:pPr marL="0" indent="0">
              <a:buNone/>
            </a:pPr>
            <a:r>
              <a:rPr lang="de-DE" sz="2000" i="1" dirty="0"/>
              <a:t>	</a:t>
            </a:r>
            <a:r>
              <a:rPr lang="de-DE" sz="2000" i="1" dirty="0" err="1"/>
              <a:t>Stellan</a:t>
            </a:r>
            <a:r>
              <a:rPr lang="de-DE" sz="2000" i="1" dirty="0"/>
              <a:t> Teply, SKUMS, Referat 22 (Immissionsschutz)</a:t>
            </a:r>
          </a:p>
          <a:p>
            <a:pPr marL="457200" lvl="1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83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/>
          <a:lstStyle/>
          <a:p>
            <a:pPr algn="l"/>
            <a:r>
              <a:rPr lang="de-DE" b="1" dirty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2279"/>
            <a:ext cx="8229600" cy="5081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	</a:t>
            </a:r>
            <a:r>
              <a:rPr lang="de-DE" sz="2000" b="1" dirty="0"/>
              <a:t>5. Auswirkungen auf den Verkehr</a:t>
            </a:r>
          </a:p>
          <a:p>
            <a:pPr marL="0" indent="0">
              <a:buNone/>
            </a:pPr>
            <a:r>
              <a:rPr lang="de-DE" sz="2000" i="1" dirty="0"/>
              <a:t>	Prof. Dr.-Ing. Sven </a:t>
            </a:r>
            <a:r>
              <a:rPr lang="de-DE" sz="2000" i="1" dirty="0" err="1"/>
              <a:t>Uhrhan</a:t>
            </a:r>
            <a:r>
              <a:rPr lang="de-DE" sz="2000" i="1" dirty="0"/>
              <a:t>, HSB Hochschule Bremen</a:t>
            </a:r>
          </a:p>
          <a:p>
            <a:pPr marL="0" indent="0">
              <a:buNone/>
            </a:pPr>
            <a:r>
              <a:rPr lang="de-DE" sz="2000" i="1" dirty="0"/>
              <a:t>	Felix von der </a:t>
            </a:r>
            <a:r>
              <a:rPr lang="de-DE" sz="2000" i="1" dirty="0" err="1"/>
              <a:t>Lieth</a:t>
            </a:r>
            <a:r>
              <a:rPr lang="de-DE" sz="2000" i="1" dirty="0"/>
              <a:t>, SKUMS, Abschnittsleitung 510 – Verkehrsprojekte und</a:t>
            </a:r>
          </a:p>
          <a:p>
            <a:pPr marL="0" indent="0">
              <a:buNone/>
            </a:pPr>
            <a:r>
              <a:rPr lang="de-DE" sz="2000" i="1" dirty="0"/>
              <a:t>	Nahmobilität, Referat 51 – Verkehrsprojekte</a:t>
            </a:r>
          </a:p>
          <a:p>
            <a:pPr marL="0" indent="0">
              <a:buNone/>
            </a:pPr>
            <a:endParaRPr lang="de-DE" sz="2000" i="1" dirty="0"/>
          </a:p>
          <a:p>
            <a:pPr marL="0" indent="0">
              <a:buNone/>
            </a:pPr>
            <a:r>
              <a:rPr lang="de-DE" sz="2000" b="1" dirty="0"/>
              <a:t>19:00 Uhr   Workshop-Phasen</a:t>
            </a:r>
          </a:p>
          <a:p>
            <a:pPr marL="0" indent="0">
              <a:buNone/>
            </a:pPr>
            <a:r>
              <a:rPr lang="de-DE" sz="2000" b="1" dirty="0"/>
              <a:t>		    Vertiefung der Themen in Stationen (1 Wechsel / 2 Stationen)</a:t>
            </a:r>
            <a:r>
              <a:rPr lang="de-DE" sz="2000" dirty="0"/>
              <a:t> 			    Stationen:</a:t>
            </a:r>
          </a:p>
          <a:p>
            <a:pPr marL="0" indent="0">
              <a:buNone/>
            </a:pPr>
            <a:r>
              <a:rPr lang="de-DE" sz="2000" dirty="0"/>
              <a:t>			- Breitensport</a:t>
            </a:r>
          </a:p>
          <a:p>
            <a:pPr marL="0" indent="0">
              <a:buNone/>
            </a:pPr>
            <a:r>
              <a:rPr lang="de-DE" sz="2000" dirty="0"/>
              <a:t>			- Kleingärten</a:t>
            </a:r>
          </a:p>
          <a:p>
            <a:pPr marL="0" indent="0">
              <a:buNone/>
            </a:pPr>
            <a:r>
              <a:rPr lang="de-DE" sz="2000" dirty="0"/>
              <a:t>			- Emissionen</a:t>
            </a:r>
          </a:p>
          <a:p>
            <a:pPr marL="0" indent="0">
              <a:buNone/>
            </a:pPr>
            <a:r>
              <a:rPr lang="de-DE" sz="2000" dirty="0"/>
              <a:t>			- Verkehr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br>
              <a:rPr lang="de-DE" sz="2000" dirty="0"/>
            </a:br>
            <a:r>
              <a:rPr lang="de-DE" sz="2000" b="1" dirty="0"/>
              <a:t>19:30 Uhr  Pause inkl. neuer Zuordnung</a:t>
            </a:r>
            <a:endParaRPr lang="de-DE" sz="2000" dirty="0"/>
          </a:p>
          <a:p>
            <a:pPr marL="0" indent="0">
              <a:buNone/>
            </a:pPr>
            <a:br>
              <a:rPr lang="de-DE" sz="2000" dirty="0"/>
            </a:br>
            <a:r>
              <a:rPr lang="de-DE" sz="2000" b="1" dirty="0"/>
              <a:t>19:45 Uhr </a:t>
            </a:r>
            <a:r>
              <a:rPr lang="de-DE" sz="2000" dirty="0"/>
              <a:t> </a:t>
            </a:r>
            <a:r>
              <a:rPr lang="de-DE" sz="2000" b="1" dirty="0"/>
              <a:t>Vertiefung der Themen in Stationen (1 Wechsel / 2 Stationen)</a:t>
            </a:r>
            <a:r>
              <a:rPr lang="de-DE" sz="2000" dirty="0"/>
              <a:t> 			    	   Stationen s. oben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3739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/>
          <a:lstStyle/>
          <a:p>
            <a:pPr algn="l"/>
            <a:r>
              <a:rPr lang="de-DE" b="1" dirty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2279"/>
            <a:ext cx="8229600" cy="3581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200" b="1" dirty="0"/>
              <a:t>20:15 Uhr   </a:t>
            </a:r>
            <a:r>
              <a:rPr lang="de-DE" sz="2200" dirty="0"/>
              <a:t> </a:t>
            </a:r>
            <a:r>
              <a:rPr lang="de-DE" sz="2200" b="1" dirty="0"/>
              <a:t>Präsentation der Ergebnisse der Diskussionen durch die 			</a:t>
            </a:r>
            <a:r>
              <a:rPr lang="de-DE" sz="2200" b="1" dirty="0" err="1"/>
              <a:t>Protokollant:innen</a:t>
            </a:r>
            <a:endParaRPr lang="de-DE" sz="2200" b="1" dirty="0"/>
          </a:p>
          <a:p>
            <a:pPr marL="0" indent="0">
              <a:buNone/>
            </a:pPr>
            <a:r>
              <a:rPr lang="de-DE" sz="2200" dirty="0"/>
              <a:t>			pro Thema ca. 3 Minuten  </a:t>
            </a:r>
          </a:p>
          <a:p>
            <a:pPr marL="0" indent="0">
              <a:buNone/>
            </a:pPr>
            <a:br>
              <a:rPr lang="de-DE" sz="2200" dirty="0"/>
            </a:br>
            <a:r>
              <a:rPr lang="de-DE" sz="2200" b="1" dirty="0"/>
              <a:t>20:30 Uhr  </a:t>
            </a:r>
            <a:r>
              <a:rPr lang="de-DE" sz="2200" dirty="0"/>
              <a:t>  </a:t>
            </a:r>
            <a:r>
              <a:rPr lang="de-DE" sz="2200" b="1" dirty="0"/>
              <a:t>Diskussion im Plenum – offene Fragen</a:t>
            </a:r>
          </a:p>
          <a:p>
            <a:pPr marL="0" indent="0">
              <a:buNone/>
            </a:pPr>
            <a:r>
              <a:rPr lang="de-DE" sz="2200" dirty="0"/>
              <a:t>			Welche Fragen sind wichtig?</a:t>
            </a:r>
          </a:p>
          <a:p>
            <a:pPr marL="0" indent="0">
              <a:buNone/>
            </a:pPr>
            <a:r>
              <a:rPr lang="de-DE" sz="2200" dirty="0"/>
              <a:t>			Welche Fragen müssen geklärt werden?</a:t>
            </a:r>
          </a:p>
          <a:p>
            <a:pPr marL="0" indent="0">
              <a:buNone/>
            </a:pPr>
            <a:br>
              <a:rPr lang="de-DE" sz="2200" dirty="0"/>
            </a:br>
            <a:r>
              <a:rPr lang="de-DE" sz="2200" b="1" dirty="0"/>
              <a:t>21:30 Uhr </a:t>
            </a:r>
            <a:r>
              <a:rPr lang="de-DE" sz="2200" dirty="0"/>
              <a:t>   Ende der Veranstaltung</a:t>
            </a:r>
          </a:p>
          <a:p>
            <a:pPr>
              <a:buNone/>
            </a:pPr>
            <a:r>
              <a:rPr lang="de-DE" sz="2000" dirty="0"/>
              <a:t>				</a:t>
            </a:r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644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Bildschirmpräsentation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Office-Design</vt:lpstr>
      <vt:lpstr>Moderationsverfahren Leistungszentrum SV Werder Bremen in der Pauliner Marsch  Workshop 6: Auswirkungen auf die Pauliner Marsch für Breitensport, Kleingärten, als Erholungsgebiet, den Verkehr | Emissionen   Donnerstag | 13. April 2023 | 17:30 - 21:30 Uhr   www.moderationsverfahren-leistungszentrum.de</vt:lpstr>
      <vt:lpstr>Programm</vt:lpstr>
      <vt:lpstr>Programm</vt:lpstr>
      <vt:lpstr>Programm</vt:lpstr>
      <vt:lpstr>Programm</vt:lpstr>
    </vt:vector>
  </TitlesOfParts>
  <Company>Politik- und Unternehmensberatung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Moderationsverfahren Leistungszentrum SV Werder Bremen in der Pauliner Marsch  Workshop 2: Flächen- und Raumbedarfe | Nutzungskonzept Montag | 14.11.2022 | 18:00-21:00 Uhr   www.moderationsverfahren-leistungszentrum.de</dc:title>
  <dc:creator>Markus Birzer</dc:creator>
  <cp:lastModifiedBy>Technik</cp:lastModifiedBy>
  <cp:revision>18</cp:revision>
  <dcterms:created xsi:type="dcterms:W3CDTF">2022-11-13T18:55:21Z</dcterms:created>
  <dcterms:modified xsi:type="dcterms:W3CDTF">2023-04-13T14:50:20Z</dcterms:modified>
</cp:coreProperties>
</file>